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oogle Sans" pitchFamily="2" charset="0"/>
      <p:regular r:id="rId54"/>
      <p:bold r:id="rId55"/>
      <p:italic r:id="rId56"/>
      <p:boldItalic r:id="rId57"/>
    </p:embeddedFont>
    <p:embeddedFont>
      <p:font typeface="Google Sans Medium" pitchFamily="2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  <p:embeddedFont>
      <p:font typeface="Raleway Light" pitchFamily="2" charset="77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61" Type="http://schemas.openxmlformats.org/officeDocument/2006/relationships/font" Target="fonts/font12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Dr. U. Michelucci (TOELT)</a:t>
            </a:r>
            <a:br>
              <a:rPr lang="en" sz="2200" dirty="0"/>
            </a:br>
            <a:r>
              <a:rPr lang="en-GB" sz="2200" dirty="0">
                <a:hlinkClick r:id="rId3"/>
              </a:rPr>
              <a:t>u</a:t>
            </a:r>
            <a:r>
              <a:rPr lang="en" sz="2200" dirty="0" err="1">
                <a:hlinkClick r:id="rId3"/>
              </a:rPr>
              <a:t>mberto</a:t>
            </a:r>
            <a:r>
              <a:rPr lang="en" sz="2200" dirty="0">
                <a:hlinkClick r:id="rId3"/>
              </a:rPr>
              <a:t>.</a:t>
            </a:r>
            <a:r>
              <a:rPr lang="en-GB" sz="2200" dirty="0">
                <a:hlinkClick r:id="rId3"/>
              </a:rPr>
              <a:t>M</a:t>
            </a:r>
            <a:r>
              <a:rPr lang="en" sz="2200" dirty="0">
                <a:hlinkClick r:id="rId3"/>
              </a:rPr>
              <a:t>ichelucci@toelt.ai</a:t>
            </a:r>
            <a:r>
              <a:rPr lang="en" sz="2200" dirty="0"/>
              <a:t>  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2626</Words>
  <Application>Microsoft Macintosh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Raleway Light</vt:lpstr>
      <vt:lpstr>Raleway</vt:lpstr>
      <vt:lpstr>Google Sans</vt:lpstr>
      <vt:lpstr>Roboto Mono</vt:lpstr>
      <vt:lpstr>Courier New</vt:lpstr>
      <vt:lpstr>Roboto</vt:lpstr>
      <vt:lpstr>Google Sans Medium</vt:lpstr>
      <vt:lpstr>Arial</vt:lpstr>
      <vt:lpstr>Lato</vt:lpstr>
      <vt:lpstr>Consolas</vt:lpstr>
      <vt:lpstr>Streamline</vt:lpstr>
      <vt:lpstr>Short Keras Introduction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7</cp:revision>
  <dcterms:modified xsi:type="dcterms:W3CDTF">2024-01-03T17:38:24Z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2023-11-03T09:20:42Z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870dc88d-cbff-476e-9298-b3b5633195e2</vt:lpwstr>
  </property>
  <property fmtid="{D5CDD505-2E9C-101B-9397-08002B2CF9AE}" pid="8" name="MSIP_Label_e8b0afbd-3cf7-4707-aee4-8dc9d855de29_ContentBits">
    <vt:lpwstr>0</vt:lpwstr>
  </property>
</Properties>
</file>